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8" r:id="rId10"/>
    <p:sldId id="280" r:id="rId11"/>
    <p:sldId id="282" r:id="rId12"/>
    <p:sldId id="281" r:id="rId13"/>
    <p:sldId id="283" r:id="rId14"/>
    <p:sldId id="284" r:id="rId15"/>
    <p:sldId id="263" r:id="rId16"/>
    <p:sldId id="265" r:id="rId17"/>
    <p:sldId id="266" r:id="rId18"/>
    <p:sldId id="267" r:id="rId19"/>
    <p:sldId id="268" r:id="rId20"/>
    <p:sldId id="269" r:id="rId21"/>
    <p:sldId id="270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613E-704B-29B3-F4E2-9B2625A08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5A640-6729-3ED2-435D-8BA789A5B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1DF3C-7C90-4515-53FA-984B2CD1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8EC81-D4DA-335F-77EB-D98E8E55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6EACA-E729-0143-0F46-B16A626C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94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4BC9-4F0D-8537-9E08-1DB4ED14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A19C4-2EB4-5E1D-54F5-640EE3CA2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634E-8809-02FC-F8AA-73976CBB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1BA71-0A7B-9A73-C542-5CDD519A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96BAF-82E7-C52C-9A4B-8211A719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38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832BF6-E5C9-F3A1-13EA-32120C28D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3FC3A-867D-C5FD-94C3-1E0C6F748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78A21-9A31-4803-9670-D90FA029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9BB2-AFC3-4B40-9E95-0A4EAF861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A84B9-7B5A-0471-A9BA-F97765DD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0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CCDF-655A-C005-13F9-02528729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EAED-83E0-A821-7A98-22EFB18BB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B21C4-8872-2F99-FBDB-D6335983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1631-5D4D-2DF8-35BC-117225B5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DD38F-D963-6417-8E7E-85B285A2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52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B31-2D99-9E8A-32E2-BD6E3F1D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55D6-49C1-581F-0D35-5C7414DF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4D41F-448A-54A8-2985-E786934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EE07F-B5F6-261E-1541-C5AF3086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43CB5-7760-FDB1-4F2F-F0C67DF4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77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776F-09A5-7B81-F367-48914602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A493E-B35E-9D13-009C-573BFA3F2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5A388-F966-2716-9AD1-3F92CA7BC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46D29-7B8C-E423-DB6B-4BD4990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8510E-46CD-AA99-E535-109584BD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4AACD-1A5B-6984-875C-3C3B9BFA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72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51C5-EBD9-C8A6-5933-BAC2778F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CBCF0-D393-76E1-E1BC-3C2D3DBB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AF910-944B-6922-C889-58B4F50A5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16AEF-C379-3D97-B139-D0AE182DB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0A4D5-86A6-FB31-935B-34570E7B3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C7CA7-5F46-8A59-E2FA-DA68DDFAE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461DE-4357-A016-0C3A-7E295CDD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7FA8B-E972-9BD8-A108-72A9EFF18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74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7E3D-8633-4FF6-B7C1-C6C67AA7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D33C1-099F-99EA-8A84-8C46E043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94D06-76B6-B45E-35E1-148481FB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DAE3E-4D4D-0ECC-8C06-6FFBACC6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68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F1559-F7FF-2926-BA93-CB347ECD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5FEC9-571A-CFED-C24F-56187990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CD6BE-B326-A3C2-F05D-136DF79C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13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DB2D-B229-BF82-9A86-599D4A44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3E96-F052-6668-FF08-36BA22C64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4910E-5946-5254-3DE8-35CE3C959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08958-E1F3-9223-1E80-1AA90CB8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561BC-404E-CDAC-1BFB-1B845DA2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6F8C5-283D-A188-9115-AADE1005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293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DABE-4C0C-2998-5D55-450CC21B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C45EF4-B699-B456-DB89-16879B23C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21E70-6C64-56FA-01CA-077BF6F7E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AD1DB-B09C-091C-9D36-6F1C758B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23CF3-5B78-374C-0778-A9AB1A1A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7A4FD-C99B-CA1F-6A81-ED746B1D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27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3145E-9ACB-44E6-A272-2DB8BE47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D6A15-A634-A403-6DE3-E94D0604C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9801-45BA-F372-CD9D-7B9DA26C0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105EF-8892-48FF-9826-2CCBC9C36C53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6A3D1-5A3F-6672-0AA3-70D09A152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34C31-94A7-5480-14D5-DD0EE7CE6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969BB7-9070-4E98-8479-0394A55B0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80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5400-BE9D-0A6B-036E-6248727A5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89763-4860-DD71-5CB6-B144953DC3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Video 4" title="Emojis">
            <a:hlinkClick r:id="" action="ppaction://media"/>
            <a:extLst>
              <a:ext uri="{FF2B5EF4-FFF2-40B4-BE49-F238E27FC236}">
                <a16:creationId xmlns:a16="http://schemas.microsoft.com/office/drawing/2014/main" id="{E940E2B6-DEB0-AB0B-3A8B-5FFA49CC6D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8436C-713C-2146-FBE3-CFBFCFC6F555}"/>
              </a:ext>
            </a:extLst>
          </p:cNvPr>
          <p:cNvSpPr txBox="1"/>
          <p:nvPr/>
        </p:nvSpPr>
        <p:spPr>
          <a:xfrm>
            <a:off x="4161645" y="0"/>
            <a:ext cx="8030354" cy="6858000"/>
          </a:xfrm>
          <a:custGeom>
            <a:avLst/>
            <a:gdLst/>
            <a:ahLst/>
            <a:cxnLst/>
            <a:rect l="l" t="t" r="r" b="b"/>
            <a:pathLst>
              <a:path w="8030354" h="6858000">
                <a:moveTo>
                  <a:pt x="4612760" y="3178578"/>
                </a:moveTo>
                <a:lnTo>
                  <a:pt x="4737915" y="3178578"/>
                </a:lnTo>
                <a:cubicBezTo>
                  <a:pt x="4781085" y="3178578"/>
                  <a:pt x="4811284" y="3185743"/>
                  <a:pt x="4828517" y="3200072"/>
                </a:cubicBezTo>
                <a:cubicBezTo>
                  <a:pt x="4845748" y="3214401"/>
                  <a:pt x="4854363" y="3233356"/>
                  <a:pt x="4854363" y="3256936"/>
                </a:cubicBezTo>
                <a:cubicBezTo>
                  <a:pt x="4854363" y="3282329"/>
                  <a:pt x="4845657" y="3302554"/>
                  <a:pt x="4828244" y="3317609"/>
                </a:cubicBezTo>
                <a:cubicBezTo>
                  <a:pt x="4810831" y="3332664"/>
                  <a:pt x="4780903" y="3340191"/>
                  <a:pt x="4738459" y="3340191"/>
                </a:cubicBezTo>
                <a:lnTo>
                  <a:pt x="4612760" y="3340191"/>
                </a:lnTo>
                <a:close/>
                <a:moveTo>
                  <a:pt x="6264929" y="3073012"/>
                </a:moveTo>
                <a:cubicBezTo>
                  <a:pt x="6295401" y="3073012"/>
                  <a:pt x="6320977" y="3085256"/>
                  <a:pt x="6341654" y="3109743"/>
                </a:cubicBezTo>
                <a:cubicBezTo>
                  <a:pt x="6362332" y="3134229"/>
                  <a:pt x="6372671" y="3171504"/>
                  <a:pt x="6372671" y="3221566"/>
                </a:cubicBezTo>
                <a:cubicBezTo>
                  <a:pt x="6372671" y="3275255"/>
                  <a:pt x="6362423" y="3314253"/>
                  <a:pt x="6341926" y="3338559"/>
                </a:cubicBezTo>
                <a:cubicBezTo>
                  <a:pt x="6321430" y="3362864"/>
                  <a:pt x="6295220" y="3375017"/>
                  <a:pt x="6263296" y="3375017"/>
                </a:cubicBezTo>
                <a:cubicBezTo>
                  <a:pt x="6231735" y="3375017"/>
                  <a:pt x="6205525" y="3362683"/>
                  <a:pt x="6184666" y="3338014"/>
                </a:cubicBezTo>
                <a:cubicBezTo>
                  <a:pt x="6163807" y="3313346"/>
                  <a:pt x="6153377" y="3275255"/>
                  <a:pt x="6153377" y="3223742"/>
                </a:cubicBezTo>
                <a:cubicBezTo>
                  <a:pt x="6153377" y="3172955"/>
                  <a:pt x="6163897" y="3135136"/>
                  <a:pt x="6184938" y="3110286"/>
                </a:cubicBezTo>
                <a:cubicBezTo>
                  <a:pt x="6205979" y="3085437"/>
                  <a:pt x="6232642" y="3073012"/>
                  <a:pt x="6264929" y="3073012"/>
                </a:cubicBezTo>
                <a:close/>
                <a:moveTo>
                  <a:pt x="5521979" y="3073012"/>
                </a:moveTo>
                <a:cubicBezTo>
                  <a:pt x="5552451" y="3073012"/>
                  <a:pt x="5578027" y="3085256"/>
                  <a:pt x="5598704" y="3109743"/>
                </a:cubicBezTo>
                <a:cubicBezTo>
                  <a:pt x="5619382" y="3134229"/>
                  <a:pt x="5629721" y="3171504"/>
                  <a:pt x="5629721" y="3221566"/>
                </a:cubicBezTo>
                <a:cubicBezTo>
                  <a:pt x="5629721" y="3275255"/>
                  <a:pt x="5619473" y="3314253"/>
                  <a:pt x="5598976" y="3338559"/>
                </a:cubicBezTo>
                <a:cubicBezTo>
                  <a:pt x="5578480" y="3362864"/>
                  <a:pt x="5552270" y="3375017"/>
                  <a:pt x="5520346" y="3375017"/>
                </a:cubicBezTo>
                <a:cubicBezTo>
                  <a:pt x="5488785" y="3375017"/>
                  <a:pt x="5462575" y="3362683"/>
                  <a:pt x="5441716" y="3338014"/>
                </a:cubicBezTo>
                <a:cubicBezTo>
                  <a:pt x="5420857" y="3313346"/>
                  <a:pt x="5410427" y="3275255"/>
                  <a:pt x="5410427" y="3223742"/>
                </a:cubicBezTo>
                <a:cubicBezTo>
                  <a:pt x="5410427" y="3172955"/>
                  <a:pt x="5420947" y="3135136"/>
                  <a:pt x="5441988" y="3110286"/>
                </a:cubicBezTo>
                <a:cubicBezTo>
                  <a:pt x="5463029" y="3085437"/>
                  <a:pt x="5489692" y="3073012"/>
                  <a:pt x="5521979" y="3073012"/>
                </a:cubicBezTo>
                <a:close/>
                <a:moveTo>
                  <a:pt x="1607204" y="3073012"/>
                </a:moveTo>
                <a:cubicBezTo>
                  <a:pt x="1574918" y="3073012"/>
                  <a:pt x="1548254" y="3085437"/>
                  <a:pt x="1527214" y="3110286"/>
                </a:cubicBezTo>
                <a:cubicBezTo>
                  <a:pt x="1506173" y="3135136"/>
                  <a:pt x="1495653" y="3172955"/>
                  <a:pt x="1495653" y="3223742"/>
                </a:cubicBezTo>
                <a:cubicBezTo>
                  <a:pt x="1495653" y="3275255"/>
                  <a:pt x="1506082" y="3313346"/>
                  <a:pt x="1526942" y="3338014"/>
                </a:cubicBezTo>
                <a:cubicBezTo>
                  <a:pt x="1547801" y="3362683"/>
                  <a:pt x="1574011" y="3375017"/>
                  <a:pt x="1605572" y="3375017"/>
                </a:cubicBezTo>
                <a:cubicBezTo>
                  <a:pt x="1637495" y="3375017"/>
                  <a:pt x="1663705" y="3362864"/>
                  <a:pt x="1684202" y="3338559"/>
                </a:cubicBezTo>
                <a:cubicBezTo>
                  <a:pt x="1704698" y="3314253"/>
                  <a:pt x="1714946" y="3275255"/>
                  <a:pt x="1714946" y="3221566"/>
                </a:cubicBezTo>
                <a:cubicBezTo>
                  <a:pt x="1714946" y="3171504"/>
                  <a:pt x="1704608" y="3134229"/>
                  <a:pt x="1683930" y="3109743"/>
                </a:cubicBezTo>
                <a:cubicBezTo>
                  <a:pt x="1663252" y="3085256"/>
                  <a:pt x="1637677" y="3073012"/>
                  <a:pt x="1607204" y="3073012"/>
                </a:cubicBezTo>
                <a:close/>
                <a:moveTo>
                  <a:pt x="3532886" y="3051790"/>
                </a:moveTo>
                <a:cubicBezTo>
                  <a:pt x="3497698" y="3051790"/>
                  <a:pt x="3469583" y="3065757"/>
                  <a:pt x="3448543" y="3093690"/>
                </a:cubicBezTo>
                <a:cubicBezTo>
                  <a:pt x="3435120" y="3111103"/>
                  <a:pt x="3426595" y="3137041"/>
                  <a:pt x="3422968" y="3171504"/>
                </a:cubicBezTo>
                <a:lnTo>
                  <a:pt x="3641173" y="3171504"/>
                </a:lnTo>
                <a:cubicBezTo>
                  <a:pt x="3636820" y="3128697"/>
                  <a:pt x="3625302" y="3098043"/>
                  <a:pt x="3606619" y="3079542"/>
                </a:cubicBezTo>
                <a:cubicBezTo>
                  <a:pt x="3587937" y="3061041"/>
                  <a:pt x="3563359" y="3051790"/>
                  <a:pt x="3532886" y="3051790"/>
                </a:cubicBezTo>
                <a:close/>
                <a:moveTo>
                  <a:pt x="2490108" y="2933709"/>
                </a:moveTo>
                <a:lnTo>
                  <a:pt x="2711578" y="2933709"/>
                </a:lnTo>
                <a:lnTo>
                  <a:pt x="2711578" y="3511599"/>
                </a:lnTo>
                <a:lnTo>
                  <a:pt x="2490108" y="3511599"/>
                </a:lnTo>
                <a:close/>
                <a:moveTo>
                  <a:pt x="6261663" y="2920649"/>
                </a:moveTo>
                <a:cubicBezTo>
                  <a:pt x="6160451" y="2920649"/>
                  <a:pt x="6080098" y="2949217"/>
                  <a:pt x="6020604" y="3006353"/>
                </a:cubicBezTo>
                <a:cubicBezTo>
                  <a:pt x="5961110" y="3063490"/>
                  <a:pt x="5931363" y="3136134"/>
                  <a:pt x="5931363" y="3224286"/>
                </a:cubicBezTo>
                <a:cubicBezTo>
                  <a:pt x="5931363" y="3318969"/>
                  <a:pt x="5966551" y="3395513"/>
                  <a:pt x="6036929" y="3453919"/>
                </a:cubicBezTo>
                <a:cubicBezTo>
                  <a:pt x="6094246" y="3501079"/>
                  <a:pt x="6169339" y="3524659"/>
                  <a:pt x="6262208" y="3524659"/>
                </a:cubicBezTo>
                <a:cubicBezTo>
                  <a:pt x="6366323" y="3524659"/>
                  <a:pt x="6447855" y="3496272"/>
                  <a:pt x="6506805" y="3439499"/>
                </a:cubicBezTo>
                <a:cubicBezTo>
                  <a:pt x="6565755" y="3382726"/>
                  <a:pt x="6595229" y="3309900"/>
                  <a:pt x="6595229" y="3221022"/>
                </a:cubicBezTo>
                <a:cubicBezTo>
                  <a:pt x="6595229" y="3141938"/>
                  <a:pt x="6571468" y="3075370"/>
                  <a:pt x="6523945" y="3021317"/>
                </a:cubicBezTo>
                <a:cubicBezTo>
                  <a:pt x="6464814" y="2954205"/>
                  <a:pt x="6377387" y="2920649"/>
                  <a:pt x="6261663" y="2920649"/>
                </a:cubicBezTo>
                <a:close/>
                <a:moveTo>
                  <a:pt x="5518713" y="2920649"/>
                </a:moveTo>
                <a:cubicBezTo>
                  <a:pt x="5417501" y="2920649"/>
                  <a:pt x="5337148" y="2949217"/>
                  <a:pt x="5277654" y="3006353"/>
                </a:cubicBezTo>
                <a:cubicBezTo>
                  <a:pt x="5218160" y="3063490"/>
                  <a:pt x="5188413" y="3136134"/>
                  <a:pt x="5188413" y="3224286"/>
                </a:cubicBezTo>
                <a:cubicBezTo>
                  <a:pt x="5188413" y="3318969"/>
                  <a:pt x="5223601" y="3395513"/>
                  <a:pt x="5293979" y="3453919"/>
                </a:cubicBezTo>
                <a:cubicBezTo>
                  <a:pt x="5351296" y="3501079"/>
                  <a:pt x="5426389" y="3524659"/>
                  <a:pt x="5519258" y="3524659"/>
                </a:cubicBezTo>
                <a:cubicBezTo>
                  <a:pt x="5623373" y="3524659"/>
                  <a:pt x="5704905" y="3496272"/>
                  <a:pt x="5763855" y="3439499"/>
                </a:cubicBezTo>
                <a:cubicBezTo>
                  <a:pt x="5822805" y="3382726"/>
                  <a:pt x="5852279" y="3309900"/>
                  <a:pt x="5852279" y="3221022"/>
                </a:cubicBezTo>
                <a:cubicBezTo>
                  <a:pt x="5852279" y="3141938"/>
                  <a:pt x="5828518" y="3075370"/>
                  <a:pt x="5780995" y="3021317"/>
                </a:cubicBezTo>
                <a:cubicBezTo>
                  <a:pt x="5721864" y="2954205"/>
                  <a:pt x="5634437" y="2920649"/>
                  <a:pt x="5518713" y="2920649"/>
                </a:cubicBezTo>
                <a:close/>
                <a:moveTo>
                  <a:pt x="3523636" y="2920649"/>
                </a:moveTo>
                <a:cubicBezTo>
                  <a:pt x="3606347" y="2920649"/>
                  <a:pt x="3671646" y="2933165"/>
                  <a:pt x="3719531" y="2958196"/>
                </a:cubicBezTo>
                <a:cubicBezTo>
                  <a:pt x="3767416" y="2983227"/>
                  <a:pt x="3803875" y="3019504"/>
                  <a:pt x="3828906" y="3067026"/>
                </a:cubicBezTo>
                <a:cubicBezTo>
                  <a:pt x="3853937" y="3114549"/>
                  <a:pt x="3866452" y="3176401"/>
                  <a:pt x="3866452" y="3252583"/>
                </a:cubicBezTo>
                <a:lnTo>
                  <a:pt x="3866452" y="3277613"/>
                </a:lnTo>
                <a:lnTo>
                  <a:pt x="3422424" y="3277613"/>
                </a:lnTo>
                <a:cubicBezTo>
                  <a:pt x="3426414" y="3313165"/>
                  <a:pt x="3436027" y="3339647"/>
                  <a:pt x="3451264" y="3357060"/>
                </a:cubicBezTo>
                <a:cubicBezTo>
                  <a:pt x="3472667" y="3382091"/>
                  <a:pt x="3500600" y="3394606"/>
                  <a:pt x="3535063" y="3394606"/>
                </a:cubicBezTo>
                <a:cubicBezTo>
                  <a:pt x="3556829" y="3394606"/>
                  <a:pt x="3577507" y="3389165"/>
                  <a:pt x="3597097" y="3378282"/>
                </a:cubicBezTo>
                <a:cubicBezTo>
                  <a:pt x="3609068" y="3371389"/>
                  <a:pt x="3621946" y="3359236"/>
                  <a:pt x="3635731" y="3341824"/>
                </a:cubicBezTo>
                <a:lnTo>
                  <a:pt x="3853937" y="3361957"/>
                </a:lnTo>
                <a:cubicBezTo>
                  <a:pt x="3820562" y="3420000"/>
                  <a:pt x="3780295" y="3461628"/>
                  <a:pt x="3733135" y="3486840"/>
                </a:cubicBezTo>
                <a:cubicBezTo>
                  <a:pt x="3685975" y="3512053"/>
                  <a:pt x="3618318" y="3524659"/>
                  <a:pt x="3530166" y="3524659"/>
                </a:cubicBezTo>
                <a:cubicBezTo>
                  <a:pt x="3453622" y="3524659"/>
                  <a:pt x="3393402" y="3513867"/>
                  <a:pt x="3349507" y="3492282"/>
                </a:cubicBezTo>
                <a:cubicBezTo>
                  <a:pt x="3305612" y="3470697"/>
                  <a:pt x="3269245" y="3436415"/>
                  <a:pt x="3240404" y="3389437"/>
                </a:cubicBezTo>
                <a:cubicBezTo>
                  <a:pt x="3211564" y="3342458"/>
                  <a:pt x="3197144" y="3287227"/>
                  <a:pt x="3197144" y="3223742"/>
                </a:cubicBezTo>
                <a:cubicBezTo>
                  <a:pt x="3197144" y="3133413"/>
                  <a:pt x="3226075" y="3060315"/>
                  <a:pt x="3283937" y="3004449"/>
                </a:cubicBezTo>
                <a:cubicBezTo>
                  <a:pt x="3341798" y="2948583"/>
                  <a:pt x="3421698" y="2920649"/>
                  <a:pt x="3523636" y="2920649"/>
                </a:cubicBezTo>
                <a:close/>
                <a:moveTo>
                  <a:pt x="1603939" y="2920649"/>
                </a:moveTo>
                <a:cubicBezTo>
                  <a:pt x="1719662" y="2920649"/>
                  <a:pt x="1807090" y="2954205"/>
                  <a:pt x="1866221" y="3021317"/>
                </a:cubicBezTo>
                <a:cubicBezTo>
                  <a:pt x="1913744" y="3075370"/>
                  <a:pt x="1937505" y="3141938"/>
                  <a:pt x="1937505" y="3221022"/>
                </a:cubicBezTo>
                <a:cubicBezTo>
                  <a:pt x="1937505" y="3309900"/>
                  <a:pt x="1908030" y="3382726"/>
                  <a:pt x="1849080" y="3439499"/>
                </a:cubicBezTo>
                <a:cubicBezTo>
                  <a:pt x="1790130" y="3496272"/>
                  <a:pt x="1708598" y="3524659"/>
                  <a:pt x="1604483" y="3524659"/>
                </a:cubicBezTo>
                <a:cubicBezTo>
                  <a:pt x="1511615" y="3524659"/>
                  <a:pt x="1436522" y="3501079"/>
                  <a:pt x="1379204" y="3453919"/>
                </a:cubicBezTo>
                <a:cubicBezTo>
                  <a:pt x="1308827" y="3395513"/>
                  <a:pt x="1273638" y="3318969"/>
                  <a:pt x="1273638" y="3224286"/>
                </a:cubicBezTo>
                <a:cubicBezTo>
                  <a:pt x="1273638" y="3136134"/>
                  <a:pt x="1303386" y="3063490"/>
                  <a:pt x="1362880" y="3006353"/>
                </a:cubicBezTo>
                <a:cubicBezTo>
                  <a:pt x="1422374" y="2949217"/>
                  <a:pt x="1502727" y="2920649"/>
                  <a:pt x="1603939" y="2920649"/>
                </a:cubicBezTo>
                <a:close/>
                <a:moveTo>
                  <a:pt x="1136386" y="2920649"/>
                </a:moveTo>
                <a:cubicBezTo>
                  <a:pt x="1169036" y="2920649"/>
                  <a:pt x="1204768" y="2930807"/>
                  <a:pt x="1243585" y="2951122"/>
                </a:cubicBezTo>
                <a:lnTo>
                  <a:pt x="1175021" y="3108926"/>
                </a:lnTo>
                <a:cubicBezTo>
                  <a:pt x="1148902" y="3098043"/>
                  <a:pt x="1128224" y="3092602"/>
                  <a:pt x="1112988" y="3092602"/>
                </a:cubicBezTo>
                <a:cubicBezTo>
                  <a:pt x="1083966" y="3092602"/>
                  <a:pt x="1061475" y="3104573"/>
                  <a:pt x="1045513" y="3128516"/>
                </a:cubicBezTo>
                <a:cubicBezTo>
                  <a:pt x="1022658" y="3162253"/>
                  <a:pt x="1011231" y="3225375"/>
                  <a:pt x="1011231" y="3317881"/>
                </a:cubicBezTo>
                <a:lnTo>
                  <a:pt x="1011231" y="3511599"/>
                </a:lnTo>
                <a:lnTo>
                  <a:pt x="788673" y="3511599"/>
                </a:lnTo>
                <a:lnTo>
                  <a:pt x="788673" y="2933709"/>
                </a:lnTo>
                <a:lnTo>
                  <a:pt x="995995" y="2933709"/>
                </a:lnTo>
                <a:lnTo>
                  <a:pt x="995995" y="3028392"/>
                </a:lnTo>
                <a:cubicBezTo>
                  <a:pt x="1015947" y="2987399"/>
                  <a:pt x="1036534" y="2959194"/>
                  <a:pt x="1057756" y="2943776"/>
                </a:cubicBezTo>
                <a:cubicBezTo>
                  <a:pt x="1078978" y="2928358"/>
                  <a:pt x="1105188" y="2920649"/>
                  <a:pt x="1136386" y="2920649"/>
                </a:cubicBezTo>
                <a:close/>
                <a:moveTo>
                  <a:pt x="247589" y="2876029"/>
                </a:moveTo>
                <a:lnTo>
                  <a:pt x="247589" y="3053967"/>
                </a:lnTo>
                <a:lnTo>
                  <a:pt x="307990" y="3053967"/>
                </a:lnTo>
                <a:cubicBezTo>
                  <a:pt x="355513" y="3053967"/>
                  <a:pt x="388888" y="3045714"/>
                  <a:pt x="408115" y="3029208"/>
                </a:cubicBezTo>
                <a:cubicBezTo>
                  <a:pt x="427341" y="3012702"/>
                  <a:pt x="436955" y="2991570"/>
                  <a:pt x="436955" y="2965814"/>
                </a:cubicBezTo>
                <a:cubicBezTo>
                  <a:pt x="436955" y="2940783"/>
                  <a:pt x="428611" y="2919561"/>
                  <a:pt x="411924" y="2902148"/>
                </a:cubicBezTo>
                <a:cubicBezTo>
                  <a:pt x="395236" y="2884735"/>
                  <a:pt x="363857" y="2876029"/>
                  <a:pt x="317785" y="2876029"/>
                </a:cubicBezTo>
                <a:close/>
                <a:moveTo>
                  <a:pt x="4612760" y="2875484"/>
                </a:moveTo>
                <a:lnTo>
                  <a:pt x="4721591" y="2875484"/>
                </a:lnTo>
                <a:cubicBezTo>
                  <a:pt x="4758955" y="2875484"/>
                  <a:pt x="4785165" y="2882015"/>
                  <a:pt x="4800221" y="2895074"/>
                </a:cubicBezTo>
                <a:cubicBezTo>
                  <a:pt x="4815275" y="2908134"/>
                  <a:pt x="4822803" y="2926272"/>
                  <a:pt x="4822803" y="2949489"/>
                </a:cubicBezTo>
                <a:cubicBezTo>
                  <a:pt x="4822803" y="2974520"/>
                  <a:pt x="4815275" y="2993657"/>
                  <a:pt x="4800221" y="3006897"/>
                </a:cubicBezTo>
                <a:cubicBezTo>
                  <a:pt x="4785166" y="3020138"/>
                  <a:pt x="4758411" y="3026759"/>
                  <a:pt x="4719958" y="3026759"/>
                </a:cubicBezTo>
                <a:lnTo>
                  <a:pt x="4612760" y="3026759"/>
                </a:lnTo>
                <a:close/>
                <a:moveTo>
                  <a:pt x="6701521" y="2713871"/>
                </a:moveTo>
                <a:lnTo>
                  <a:pt x="6701521" y="3511599"/>
                </a:lnTo>
                <a:lnTo>
                  <a:pt x="6927888" y="3511599"/>
                </a:lnTo>
                <a:lnTo>
                  <a:pt x="6927888" y="3361413"/>
                </a:lnTo>
                <a:lnTo>
                  <a:pt x="7011313" y="3279943"/>
                </a:lnTo>
                <a:lnTo>
                  <a:pt x="7128366" y="3511599"/>
                </a:lnTo>
                <a:lnTo>
                  <a:pt x="7377903" y="3511599"/>
                </a:lnTo>
                <a:lnTo>
                  <a:pt x="7158609" y="3136142"/>
                </a:lnTo>
                <a:lnTo>
                  <a:pt x="7365931" y="2933709"/>
                </a:lnTo>
                <a:lnTo>
                  <a:pt x="7093311" y="2933709"/>
                </a:lnTo>
                <a:lnTo>
                  <a:pt x="6927888" y="3125642"/>
                </a:lnTo>
                <a:lnTo>
                  <a:pt x="6927888" y="2713871"/>
                </a:lnTo>
                <a:close/>
                <a:moveTo>
                  <a:pt x="4364082" y="2713871"/>
                </a:moveTo>
                <a:lnTo>
                  <a:pt x="4364082" y="3511599"/>
                </a:lnTo>
                <a:lnTo>
                  <a:pt x="4789609" y="3511599"/>
                </a:lnTo>
                <a:cubicBezTo>
                  <a:pt x="4807748" y="3511599"/>
                  <a:pt x="4844569" y="3507972"/>
                  <a:pt x="4900073" y="3500716"/>
                </a:cubicBezTo>
                <a:cubicBezTo>
                  <a:pt x="4941791" y="3495275"/>
                  <a:pt x="4972989" y="3486568"/>
                  <a:pt x="4993667" y="3474597"/>
                </a:cubicBezTo>
                <a:cubicBezTo>
                  <a:pt x="5027041" y="3455370"/>
                  <a:pt x="5053342" y="3429251"/>
                  <a:pt x="5072569" y="3396239"/>
                </a:cubicBezTo>
                <a:cubicBezTo>
                  <a:pt x="5091795" y="3363227"/>
                  <a:pt x="5101409" y="3326043"/>
                  <a:pt x="5101409" y="3284688"/>
                </a:cubicBezTo>
                <a:cubicBezTo>
                  <a:pt x="5101409" y="3233900"/>
                  <a:pt x="5087896" y="3191728"/>
                  <a:pt x="5060869" y="3158172"/>
                </a:cubicBezTo>
                <a:cubicBezTo>
                  <a:pt x="5033843" y="3124616"/>
                  <a:pt x="4991671" y="3100945"/>
                  <a:pt x="4934354" y="3087160"/>
                </a:cubicBezTo>
                <a:cubicBezTo>
                  <a:pt x="4972082" y="3074100"/>
                  <a:pt x="5000741" y="3056325"/>
                  <a:pt x="5020330" y="3033833"/>
                </a:cubicBezTo>
                <a:cubicBezTo>
                  <a:pt x="5049715" y="3000096"/>
                  <a:pt x="5064407" y="2959647"/>
                  <a:pt x="5064407" y="2912487"/>
                </a:cubicBezTo>
                <a:cubicBezTo>
                  <a:pt x="5064407" y="2856258"/>
                  <a:pt x="5043819" y="2809098"/>
                  <a:pt x="5002645" y="2771007"/>
                </a:cubicBezTo>
                <a:cubicBezTo>
                  <a:pt x="4961471" y="2732916"/>
                  <a:pt x="4902430" y="2713871"/>
                  <a:pt x="4825523" y="2713871"/>
                </a:cubicBezTo>
                <a:close/>
                <a:moveTo>
                  <a:pt x="2861039" y="2713871"/>
                </a:moveTo>
                <a:lnTo>
                  <a:pt x="3083053" y="2713871"/>
                </a:lnTo>
                <a:lnTo>
                  <a:pt x="3083053" y="3511599"/>
                </a:lnTo>
                <a:lnTo>
                  <a:pt x="2861039" y="3511599"/>
                </a:lnTo>
                <a:close/>
                <a:moveTo>
                  <a:pt x="2490108" y="2713871"/>
                </a:moveTo>
                <a:lnTo>
                  <a:pt x="2711578" y="2713871"/>
                </a:lnTo>
                <a:lnTo>
                  <a:pt x="2711578" y="2864601"/>
                </a:lnTo>
                <a:lnTo>
                  <a:pt x="2490108" y="2864601"/>
                </a:lnTo>
                <a:close/>
                <a:moveTo>
                  <a:pt x="0" y="2713871"/>
                </a:moveTo>
                <a:lnTo>
                  <a:pt x="409747" y="2713871"/>
                </a:lnTo>
                <a:cubicBezTo>
                  <a:pt x="498988" y="2713871"/>
                  <a:pt x="565828" y="2735093"/>
                  <a:pt x="610267" y="2777537"/>
                </a:cubicBezTo>
                <a:cubicBezTo>
                  <a:pt x="654707" y="2819981"/>
                  <a:pt x="676926" y="2880382"/>
                  <a:pt x="676926" y="2958740"/>
                </a:cubicBezTo>
                <a:cubicBezTo>
                  <a:pt x="676926" y="3039275"/>
                  <a:pt x="652711" y="3102215"/>
                  <a:pt x="604282" y="3147561"/>
                </a:cubicBezTo>
                <a:cubicBezTo>
                  <a:pt x="555852" y="3192907"/>
                  <a:pt x="481938" y="3215580"/>
                  <a:pt x="382539" y="3215580"/>
                </a:cubicBezTo>
                <a:lnTo>
                  <a:pt x="247589" y="3215580"/>
                </a:lnTo>
                <a:lnTo>
                  <a:pt x="247589" y="3511599"/>
                </a:lnTo>
                <a:lnTo>
                  <a:pt x="0" y="3511599"/>
                </a:lnTo>
                <a:close/>
                <a:moveTo>
                  <a:pt x="2273973" y="2700267"/>
                </a:moveTo>
                <a:cubicBezTo>
                  <a:pt x="2312789" y="2700267"/>
                  <a:pt x="2369199" y="2704802"/>
                  <a:pt x="2443204" y="2713871"/>
                </a:cubicBezTo>
                <a:lnTo>
                  <a:pt x="2418717" y="2847733"/>
                </a:lnTo>
                <a:cubicBezTo>
                  <a:pt x="2392235" y="2843379"/>
                  <a:pt x="2370832" y="2841203"/>
                  <a:pt x="2354507" y="2841203"/>
                </a:cubicBezTo>
                <a:cubicBezTo>
                  <a:pt x="2334555" y="2841203"/>
                  <a:pt x="2320226" y="2844558"/>
                  <a:pt x="2311519" y="2851270"/>
                </a:cubicBezTo>
                <a:cubicBezTo>
                  <a:pt x="2302813" y="2857981"/>
                  <a:pt x="2296646" y="2868592"/>
                  <a:pt x="2293018" y="2883103"/>
                </a:cubicBezTo>
                <a:cubicBezTo>
                  <a:pt x="2291204" y="2891084"/>
                  <a:pt x="2290297" y="2907952"/>
                  <a:pt x="2290297" y="2933709"/>
                </a:cubicBezTo>
                <a:lnTo>
                  <a:pt x="2395863" y="2933709"/>
                </a:lnTo>
                <a:lnTo>
                  <a:pt x="2395863" y="3095866"/>
                </a:lnTo>
                <a:lnTo>
                  <a:pt x="2290297" y="3095866"/>
                </a:lnTo>
                <a:lnTo>
                  <a:pt x="2290297" y="3511599"/>
                </a:lnTo>
                <a:lnTo>
                  <a:pt x="2068283" y="3511599"/>
                </a:lnTo>
                <a:lnTo>
                  <a:pt x="2068283" y="3095866"/>
                </a:lnTo>
                <a:lnTo>
                  <a:pt x="1985572" y="3095866"/>
                </a:lnTo>
                <a:lnTo>
                  <a:pt x="1985572" y="2933709"/>
                </a:lnTo>
                <a:lnTo>
                  <a:pt x="2068283" y="2933709"/>
                </a:lnTo>
                <a:lnTo>
                  <a:pt x="2068283" y="2907589"/>
                </a:lnTo>
                <a:cubicBezTo>
                  <a:pt x="2068283" y="2884010"/>
                  <a:pt x="2070822" y="2858072"/>
                  <a:pt x="2075901" y="2829776"/>
                </a:cubicBezTo>
                <a:cubicBezTo>
                  <a:pt x="2080980" y="2801480"/>
                  <a:pt x="2090503" y="2778353"/>
                  <a:pt x="2104469" y="2760396"/>
                </a:cubicBezTo>
                <a:cubicBezTo>
                  <a:pt x="2118436" y="2742439"/>
                  <a:pt x="2138025" y="2727928"/>
                  <a:pt x="2163238" y="2716864"/>
                </a:cubicBezTo>
                <a:cubicBezTo>
                  <a:pt x="2188450" y="2705799"/>
                  <a:pt x="2225362" y="2700267"/>
                  <a:pt x="2273973" y="2700267"/>
                </a:cubicBezTo>
                <a:close/>
                <a:moveTo>
                  <a:pt x="2354659" y="0"/>
                </a:moveTo>
                <a:lnTo>
                  <a:pt x="8030354" y="0"/>
                </a:lnTo>
                <a:lnTo>
                  <a:pt x="8030354" y="6858000"/>
                </a:lnTo>
                <a:lnTo>
                  <a:pt x="1334380" y="6819498"/>
                </a:lnTo>
                <a:cubicBezTo>
                  <a:pt x="1331171" y="5669279"/>
                  <a:pt x="4061538" y="4759692"/>
                  <a:pt x="4173832" y="3080084"/>
                </a:cubicBezTo>
                <a:cubicBezTo>
                  <a:pt x="4055120" y="2130391"/>
                  <a:pt x="3724655" y="1479082"/>
                  <a:pt x="2354659" y="0"/>
                </a:cubicBezTo>
                <a:close/>
              </a:path>
            </a:pathLst>
          </a:custGeom>
          <a:solidFill>
            <a:schemeClr val="bg2">
              <a:alpha val="41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8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FC826A-A1CF-06A4-93A8-DF5CB593A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2" y="523783"/>
            <a:ext cx="11061578" cy="57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4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hite and grey lines&#10;&#10;AI-generated content may be incorrect.">
            <a:extLst>
              <a:ext uri="{FF2B5EF4-FFF2-40B4-BE49-F238E27FC236}">
                <a16:creationId xmlns:a16="http://schemas.microsoft.com/office/drawing/2014/main" id="{0B472C97-E191-C386-6D6D-5D6BECABB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4"/>
          <a:stretch/>
        </p:blipFill>
        <p:spPr>
          <a:xfrm>
            <a:off x="286870" y="381739"/>
            <a:ext cx="11331389" cy="59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3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E8A1CF-B44E-E056-DF36-A3FC87E8D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2" y="600364"/>
            <a:ext cx="11074401" cy="56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7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A56F00-78DF-B990-B7F4-117218555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26472"/>
            <a:ext cx="11259127" cy="571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99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AD70BF-3A2C-F7BE-45D7-116EA4EC8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508000"/>
            <a:ext cx="1109287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8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805CA2-4D8C-C23C-99C0-1C6B07033533}"/>
              </a:ext>
            </a:extLst>
          </p:cNvPr>
          <p:cNvSpPr txBox="1"/>
          <p:nvPr/>
        </p:nvSpPr>
        <p:spPr>
          <a:xfrm>
            <a:off x="3655023" y="14885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latin typeface="Aptos Display" panose="020B0004020202020204" pitchFamily="34" charset="0"/>
              </a:rPr>
              <a:t>Frontend outputs:</a:t>
            </a:r>
            <a:r>
              <a:rPr lang="en-IN" sz="2800" b="1" dirty="0">
                <a:latin typeface="Aptos Display" panose="020B0004020202020204" pitchFamily="34" charset="0"/>
              </a:rPr>
              <a:t>          </a:t>
            </a:r>
          </a:p>
        </p:txBody>
      </p:sp>
      <p:pic>
        <p:nvPicPr>
          <p:cNvPr id="23" name="Picture 2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CA58E177-B1FD-0B5E-DF55-99A3BDE8A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2" y="1325526"/>
            <a:ext cx="11431595" cy="545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675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DA4F8B55-8FC5-02B1-B508-88E61B7F7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498764"/>
            <a:ext cx="10858500" cy="61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953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B1107B-65E3-A8C8-8E73-E6A711D85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445654"/>
            <a:ext cx="10963563" cy="59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836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399BF6DF-6C96-879B-65CA-4D544895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" y="417945"/>
            <a:ext cx="10390909" cy="599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3471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1FA60A18-F8A7-C55D-017B-A5DAA210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3" r="13908"/>
          <a:stretch/>
        </p:blipFill>
        <p:spPr>
          <a:xfrm>
            <a:off x="1136072" y="383309"/>
            <a:ext cx="3786909" cy="6091382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305C5C6E-A75B-36BF-5F23-86A5869B9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66" y="1045263"/>
            <a:ext cx="675316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350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5A87-BF53-E3D6-8044-B8EFE7A0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" y="325446"/>
            <a:ext cx="12031579" cy="1325563"/>
          </a:xfrm>
        </p:spPr>
        <p:txBody>
          <a:bodyPr>
            <a:normAutofit fontScale="90000"/>
          </a:bodyPr>
          <a:lstStyle/>
          <a:p>
            <a:r>
              <a:rPr lang="en-IN" sz="4800" b="1" dirty="0">
                <a:latin typeface="Arial Black" panose="020B0A04020102020204" pitchFamily="34" charset="0"/>
              </a:rPr>
              <a:t> </a:t>
            </a:r>
            <a:r>
              <a:rPr lang="en-IN" sz="6000" b="1" dirty="0">
                <a:latin typeface="Aptos Display" panose="020B0004020202020204" pitchFamily="34" charset="0"/>
              </a:rPr>
              <a:t>Profile Book– A Social Media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A6A05-20CD-4B64-F101-EAA06A6F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endParaRPr lang="en-IN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endParaRPr lang="en-IN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Name: Pratiksha Jagtap</a:t>
            </a: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Batch: WIPRO NGA – </a:t>
            </a:r>
            <a:r>
              <a:rPr lang="en-IN" dirty="0" err="1">
                <a:latin typeface="Aptos Narrow" panose="020B0004020202020204" pitchFamily="34" charset="0"/>
              </a:rPr>
              <a:t>.Net</a:t>
            </a:r>
            <a:r>
              <a:rPr lang="en-IN" dirty="0">
                <a:latin typeface="Aptos Narrow" panose="020B0004020202020204" pitchFamily="34" charset="0"/>
              </a:rPr>
              <a:t> Full Stack Angular – FY26 – C2</a:t>
            </a: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Instructor: Jyoti Patil Ma’am</a:t>
            </a:r>
          </a:p>
          <a:p>
            <a:pPr marL="0" indent="0">
              <a:buNone/>
            </a:pPr>
            <a:r>
              <a:rPr lang="en-IN" dirty="0">
                <a:latin typeface="Aptos Narrow" panose="020B0004020202020204" pitchFamily="34" charset="0"/>
              </a:rPr>
              <a:t>Date: 08/09/2025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71706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F3567E-84C1-7E1E-DA16-016C93A1E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5" y="357909"/>
            <a:ext cx="6030286" cy="614218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E8AF61-578B-7408-6A48-60C584374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31" y="1533259"/>
            <a:ext cx="551316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989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1A6591-F48B-E4D6-E49B-E43B76BBA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27" y="508000"/>
            <a:ext cx="10686473" cy="5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087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E71E-E9A6-2B19-BA83-F08EF412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5270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Aptos Display" panose="020B0004020202020204" pitchFamily="34" charset="0"/>
              </a:rPr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48B2F-CCF2-2296-99B4-52AD7E823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2243"/>
            <a:ext cx="10515600" cy="3152775"/>
          </a:xfrm>
        </p:spPr>
        <p:txBody>
          <a:bodyPr/>
          <a:lstStyle/>
          <a:p>
            <a:r>
              <a:rPr lang="en-US" sz="3600" dirty="0">
                <a:latin typeface="Aptos Narrow" panose="020B0004020202020204" pitchFamily="34" charset="0"/>
              </a:rPr>
              <a:t>Realtime notifications via </a:t>
            </a:r>
            <a:r>
              <a:rPr lang="en-US" sz="3600" dirty="0" err="1">
                <a:latin typeface="Aptos Narrow" panose="020B0004020202020204" pitchFamily="34" charset="0"/>
              </a:rPr>
              <a:t>SignalR</a:t>
            </a:r>
            <a:endParaRPr lang="en-US" sz="3600" dirty="0">
              <a:latin typeface="Aptos Narrow" panose="020B0004020202020204" pitchFamily="34" charset="0"/>
            </a:endParaRPr>
          </a:p>
          <a:p>
            <a:r>
              <a:rPr lang="en-US" sz="3600" dirty="0">
                <a:latin typeface="Aptos Narrow" panose="020B0004020202020204" pitchFamily="34" charset="0"/>
              </a:rPr>
              <a:t>Advanced search &amp; filtering</a:t>
            </a:r>
          </a:p>
          <a:p>
            <a:r>
              <a:rPr lang="en-US" sz="3600" dirty="0">
                <a:latin typeface="Aptos Narrow" panose="020B0004020202020204" pitchFamily="34" charset="0"/>
              </a:rPr>
              <a:t>Improved UI/UX</a:t>
            </a:r>
          </a:p>
          <a:p>
            <a:r>
              <a:rPr lang="en-US" sz="3600" dirty="0">
                <a:latin typeface="Aptos Narrow" panose="020B0004020202020204" pitchFamily="34" charset="0"/>
              </a:rPr>
              <a:t>Automated testing &amp; deployment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849533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5065-6FD0-A948-2AEF-CD701BA9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Aptos Display" panose="020B00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FA804-1AB5-7081-9B68-160ABCBF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36" y="2444462"/>
            <a:ext cx="10515600" cy="2912630"/>
          </a:xfrm>
        </p:spPr>
        <p:txBody>
          <a:bodyPr/>
          <a:lstStyle/>
          <a:p>
            <a:r>
              <a:rPr lang="en-IN" sz="3600" dirty="0">
                <a:latin typeface="Aptos Narrow" panose="020B0004020202020204" pitchFamily="34" charset="0"/>
              </a:rPr>
              <a:t>Microsoft ASP.NET Core Documentation</a:t>
            </a:r>
          </a:p>
          <a:p>
            <a:r>
              <a:rPr lang="en-IN" sz="3600" dirty="0">
                <a:latin typeface="Aptos Narrow" panose="020B0004020202020204" pitchFamily="34" charset="0"/>
              </a:rPr>
              <a:t>Angular Official Documentation</a:t>
            </a:r>
          </a:p>
          <a:p>
            <a:r>
              <a:rPr lang="en-IN" sz="3600" dirty="0" err="1">
                <a:latin typeface="Aptos Narrow" panose="020B0004020202020204" pitchFamily="34" charset="0"/>
              </a:rPr>
              <a:t>TutorialsPoint</a:t>
            </a:r>
            <a:r>
              <a:rPr lang="en-IN" sz="3600" dirty="0">
                <a:latin typeface="Aptos Narrow" panose="020B0004020202020204" pitchFamily="34" charset="0"/>
              </a:rPr>
              <a:t> – ASP.NET &amp; Angular</a:t>
            </a:r>
          </a:p>
          <a:p>
            <a:r>
              <a:rPr lang="en-IN" sz="3600" dirty="0" err="1">
                <a:latin typeface="Aptos Narrow" panose="020B0004020202020204" pitchFamily="34" charset="0"/>
              </a:rPr>
              <a:t>GeeksforGeeks</a:t>
            </a:r>
            <a:r>
              <a:rPr lang="en-IN" sz="3600" dirty="0">
                <a:latin typeface="Aptos Narrow" panose="020B0004020202020204" pitchFamily="34" charset="0"/>
              </a:rPr>
              <a:t> – Entity Framework Core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517634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reative Thank You Presentation Slide">
            <a:extLst>
              <a:ext uri="{FF2B5EF4-FFF2-40B4-BE49-F238E27FC236}">
                <a16:creationId xmlns:a16="http://schemas.microsoft.com/office/drawing/2014/main" id="{07CF1807-AED6-CA02-A3BA-692811E2EB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BC91B-9746-0BDD-CD4E-F88989FF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9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04C0-2E2A-6A7D-DC87-FB0225D3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Problem Statement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9EC65-6AB4-789F-F9A2-471750657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ptos Narrow" panose="020B0004020202020204" pitchFamily="34" charset="0"/>
              </a:rPr>
              <a:t>Problem: Existing platforms are either complex or lack administrative control.</a:t>
            </a:r>
          </a:p>
          <a:p>
            <a:pPr marL="0" indent="0">
              <a:buNone/>
            </a:pPr>
            <a:endParaRPr lang="en-US" dirty="0">
              <a:latin typeface="Aptos Narrow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ptos Narrow" panose="020B0004020202020204" pitchFamily="34" charset="0"/>
              </a:rPr>
              <a:t>Objectives:</a:t>
            </a:r>
          </a:p>
          <a:p>
            <a:pPr marL="0" indent="0">
              <a:buNone/>
            </a:pPr>
            <a:r>
              <a:rPr lang="en-US" dirty="0">
                <a:latin typeface="Aptos Narrow" panose="020B0004020202020204" pitchFamily="34" charset="0"/>
              </a:rPr>
              <a:t>- Secure login/registration for users and admins</a:t>
            </a:r>
          </a:p>
          <a:p>
            <a:pPr marL="0" indent="0">
              <a:buNone/>
            </a:pPr>
            <a:r>
              <a:rPr lang="en-US" dirty="0">
                <a:latin typeface="Aptos Narrow" panose="020B0004020202020204" pitchFamily="34" charset="0"/>
              </a:rPr>
              <a:t>- Users can create posts, like, comment, and message</a:t>
            </a:r>
          </a:p>
          <a:p>
            <a:pPr marL="0" indent="0">
              <a:buNone/>
            </a:pPr>
            <a:r>
              <a:rPr lang="en-US" dirty="0">
                <a:latin typeface="Aptos Narrow" panose="020B0004020202020204" pitchFamily="34" charset="0"/>
              </a:rPr>
              <a:t>- Admin can approve posts, manage users, and handle reports</a:t>
            </a:r>
          </a:p>
          <a:p>
            <a:pPr marL="0" indent="0">
              <a:buNone/>
            </a:pPr>
            <a:r>
              <a:rPr lang="en-US" dirty="0">
                <a:latin typeface="Aptos Narrow" panose="020B0004020202020204" pitchFamily="34" charset="0"/>
              </a:rPr>
              <a:t>- Responsive frontend and scalable backend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95456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14FC-C046-C8D1-53B7-EF943148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>
                <a:latin typeface="Aptos Display" panose="020B0004020202020204" pitchFamily="34" charset="0"/>
              </a:rPr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0D51-3A5C-0799-544C-0EFDFC7A9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137"/>
            <a:ext cx="10515600" cy="4351338"/>
          </a:xfrm>
        </p:spPr>
        <p:txBody>
          <a:bodyPr/>
          <a:lstStyle/>
          <a:p>
            <a:r>
              <a:rPr lang="en-IN" dirty="0">
                <a:latin typeface="Aptos Narrow" panose="020B0004020202020204" pitchFamily="34" charset="0"/>
              </a:rPr>
              <a:t>Frontend: Angular UI</a:t>
            </a:r>
          </a:p>
          <a:p>
            <a:r>
              <a:rPr lang="en-IN" dirty="0">
                <a:latin typeface="Aptos Narrow" panose="020B0004020202020204" pitchFamily="34" charset="0"/>
              </a:rPr>
              <a:t>Backend: ASP.NET Core MVC + Web API, JWT Authentication</a:t>
            </a:r>
          </a:p>
          <a:p>
            <a:r>
              <a:rPr lang="en-IN" dirty="0">
                <a:latin typeface="Aptos Narrow" panose="020B0004020202020204" pitchFamily="34" charset="0"/>
              </a:rPr>
              <a:t>Database: SQL Server with EF Core</a:t>
            </a:r>
          </a:p>
          <a:p>
            <a:r>
              <a:rPr lang="en-IN" dirty="0">
                <a:latin typeface="Aptos Narrow" panose="020B0004020202020204" pitchFamily="34" charset="0"/>
              </a:rPr>
              <a:t>File Storage: Profile &amp; Post Images</a:t>
            </a:r>
          </a:p>
          <a:p>
            <a:r>
              <a:rPr lang="en-IN" dirty="0">
                <a:latin typeface="Aptos Narrow" panose="020B0004020202020204" pitchFamily="34" charset="0"/>
              </a:rPr>
              <a:t>API Docs: Swagger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06485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F3F2-0F17-8F5D-22AA-CEF5E9F3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7" y="-132024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Aptos Display" panose="020B0004020202020204" pitchFamily="34" charset="0"/>
              </a:rPr>
              <a:t>Architecture Overview</a:t>
            </a: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13273A-A722-488D-D3C4-7614E480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8" y="1038687"/>
            <a:ext cx="3870629" cy="539318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0ED0D5-36F6-AC5E-2C02-4ACA738F0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723" y="1038686"/>
            <a:ext cx="3983079" cy="539318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2E9ACC-FE8B-4255-47B1-2A68E6DF4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/>
          <a:stretch/>
        </p:blipFill>
        <p:spPr>
          <a:xfrm>
            <a:off x="8185248" y="1038687"/>
            <a:ext cx="3906104" cy="53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076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EA8EF5-0CE1-079B-43AC-A47A636A8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" y="138310"/>
            <a:ext cx="2924583" cy="6576256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FA88CB8-5FAA-78C6-BDEA-DDA99E811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r="3579"/>
          <a:stretch/>
        </p:blipFill>
        <p:spPr>
          <a:xfrm>
            <a:off x="3093282" y="138310"/>
            <a:ext cx="2924583" cy="6576256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DC6CEF-53A1-A4B4-75BC-1FBF23352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r="5438"/>
          <a:stretch/>
        </p:blipFill>
        <p:spPr>
          <a:xfrm>
            <a:off x="6093910" y="138310"/>
            <a:ext cx="2924583" cy="6576256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5D71FD-E5DF-3587-7927-E4729D100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07" y="138311"/>
            <a:ext cx="2924583" cy="65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23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F99A-C924-B165-0532-37A9079F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836" y="-97127"/>
            <a:ext cx="4897582" cy="1325563"/>
          </a:xfrm>
        </p:spPr>
        <p:txBody>
          <a:bodyPr>
            <a:normAutofit/>
          </a:bodyPr>
          <a:lstStyle/>
          <a:p>
            <a:r>
              <a:rPr lang="en-IN" sz="6000" b="1" dirty="0">
                <a:latin typeface="Aptos Display" panose="020B0004020202020204" pitchFamily="34" charset="0"/>
              </a:rPr>
              <a:t>Database ERD</a:t>
            </a: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9B5E051F-8F4E-6F72-AB8C-5336C913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381" y="1071417"/>
            <a:ext cx="8137237" cy="54851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9678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7059-DFB9-11AD-877B-52CB346C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109" y="614507"/>
            <a:ext cx="3696855" cy="1325563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Aptos Display" panose="020B0004020202020204" pitchFamily="34" charset="0"/>
              </a:rPr>
              <a:t>Sprint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DEF3-C348-89A7-6A2D-17BBC231B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498"/>
            <a:ext cx="10515600" cy="4351338"/>
          </a:xfrm>
        </p:spPr>
        <p:txBody>
          <a:bodyPr/>
          <a:lstStyle/>
          <a:p>
            <a:r>
              <a:rPr lang="en-IN" sz="3600" dirty="0">
                <a:latin typeface="Aptos Narrow" panose="020B0004020202020204" pitchFamily="34" charset="0"/>
              </a:rPr>
              <a:t>Sprint I: Use Cases, DB Schema, Static Frontend</a:t>
            </a:r>
          </a:p>
          <a:p>
            <a:r>
              <a:rPr lang="en-IN" sz="3600" dirty="0">
                <a:latin typeface="Aptos Narrow" panose="020B0004020202020204" pitchFamily="34" charset="0"/>
              </a:rPr>
              <a:t>Sprint II: Angular UI, Web API, JWT Auth, Messaging API</a:t>
            </a:r>
          </a:p>
          <a:p>
            <a:r>
              <a:rPr lang="en-IN" sz="3600" dirty="0">
                <a:latin typeface="Aptos Narrow" panose="020B0004020202020204" pitchFamily="34" charset="0"/>
              </a:rPr>
              <a:t>Sprint III: Search &amp; Filter, Post Approval, Reported Users, Swagger, Final Integration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02323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8C26-8E54-5010-626C-56DAEB48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IN" b="1" dirty="0">
                <a:latin typeface="Aptos Display" panose="020B0004020202020204" pitchFamily="34" charset="0"/>
              </a:rPr>
              <a:t>Backend</a:t>
            </a:r>
            <a:r>
              <a:rPr lang="en-IN" sz="4400" b="1" dirty="0">
                <a:latin typeface="Aptos Display" panose="020B0004020202020204" pitchFamily="34" charset="0"/>
              </a:rPr>
              <a:t> outputs:</a:t>
            </a:r>
            <a:endParaRPr lang="en-IN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E4A2FD-B679-F0BB-C354-BCE3FA50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9" y="1219200"/>
            <a:ext cx="11168491" cy="50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222</Words>
  <Application>Microsoft Office PowerPoint</Application>
  <PresentationFormat>Widescreen</PresentationFormat>
  <Paragraphs>40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Aptos Narrow</vt:lpstr>
      <vt:lpstr>Arial</vt:lpstr>
      <vt:lpstr>Arial Black</vt:lpstr>
      <vt:lpstr>Office Theme</vt:lpstr>
      <vt:lpstr>PowerPoint Presentation</vt:lpstr>
      <vt:lpstr> Profile Book– A Social Media Platform</vt:lpstr>
      <vt:lpstr>Problem Statement &amp; Objectives</vt:lpstr>
      <vt:lpstr>System Requirements</vt:lpstr>
      <vt:lpstr>Architecture Overview</vt:lpstr>
      <vt:lpstr>PowerPoint Presentation</vt:lpstr>
      <vt:lpstr>Database ERD</vt:lpstr>
      <vt:lpstr>Sprint Plan</vt:lpstr>
      <vt:lpstr>Backend outputs: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Enhancements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Pratiksha Jagtap</dc:creator>
  <cp:lastModifiedBy>Pratiksha Jagtap</cp:lastModifiedBy>
  <cp:revision>4</cp:revision>
  <dcterms:created xsi:type="dcterms:W3CDTF">2025-09-07T22:51:00Z</dcterms:created>
  <dcterms:modified xsi:type="dcterms:W3CDTF">2025-09-08T06:23:05Z</dcterms:modified>
</cp:coreProperties>
</file>